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6" r:id="rId3"/>
    <p:sldId id="284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8" r:id="rId16"/>
    <p:sldId id="28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D05F9-956C-439C-95D9-25720D642BD6}" type="datetimeFigureOut">
              <a:rPr lang="en-AU" smtClean="0"/>
              <a:t>20/10/2018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CB6A-8DB6-47C3-8278-4EF8ED8129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5004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D05F9-956C-439C-95D9-25720D642BD6}" type="datetimeFigureOut">
              <a:rPr lang="en-AU" smtClean="0"/>
              <a:t>20/10/2018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CB6A-8DB6-47C3-8278-4EF8ED8129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69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D05F9-956C-439C-95D9-25720D642BD6}" type="datetimeFigureOut">
              <a:rPr lang="en-AU" smtClean="0"/>
              <a:t>20/10/2018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CB6A-8DB6-47C3-8278-4EF8ED8129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9681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D05F9-956C-439C-95D9-25720D642BD6}" type="datetimeFigureOut">
              <a:rPr lang="en-AU" smtClean="0"/>
              <a:t>20/10/2018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CB6A-8DB6-47C3-8278-4EF8ED8129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8480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D05F9-956C-439C-95D9-25720D642BD6}" type="datetimeFigureOut">
              <a:rPr lang="en-AU" smtClean="0"/>
              <a:t>20/10/2018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CB6A-8DB6-47C3-8278-4EF8ED8129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809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D05F9-956C-439C-95D9-25720D642BD6}" type="datetimeFigureOut">
              <a:rPr lang="en-AU" smtClean="0"/>
              <a:t>20/10/2018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CB6A-8DB6-47C3-8278-4EF8ED8129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3736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D05F9-956C-439C-95D9-25720D642BD6}" type="datetimeFigureOut">
              <a:rPr lang="en-AU" smtClean="0"/>
              <a:t>20/10/2018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CB6A-8DB6-47C3-8278-4EF8ED8129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8910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D05F9-956C-439C-95D9-25720D642BD6}" type="datetimeFigureOut">
              <a:rPr lang="en-AU" smtClean="0"/>
              <a:t>20/10/2018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CB6A-8DB6-47C3-8278-4EF8ED8129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7015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D05F9-956C-439C-95D9-25720D642BD6}" type="datetimeFigureOut">
              <a:rPr lang="en-AU" smtClean="0"/>
              <a:t>20/10/2018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CB6A-8DB6-47C3-8278-4EF8ED8129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685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D05F9-956C-439C-95D9-25720D642BD6}" type="datetimeFigureOut">
              <a:rPr lang="en-AU" smtClean="0"/>
              <a:t>20/10/2018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CB6A-8DB6-47C3-8278-4EF8ED8129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3176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D05F9-956C-439C-95D9-25720D642BD6}" type="datetimeFigureOut">
              <a:rPr lang="en-AU" smtClean="0"/>
              <a:t>20/10/2018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4CB6A-8DB6-47C3-8278-4EF8ED8129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431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D05F9-956C-439C-95D9-25720D642BD6}" type="datetimeFigureOut">
              <a:rPr lang="en-AU" smtClean="0"/>
              <a:t>20/10/2018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4CB6A-8DB6-47C3-8278-4EF8ED8129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727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green land and sky green  4: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5899" y="4704"/>
            <a:ext cx="9018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29th Sunday in Ordinary Time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5462290"/>
            <a:ext cx="9261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29 Thường Niên Năm B</a:t>
            </a:r>
            <a:endParaRPr lang="en-AU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3" name="Picture 5" descr="C:\Users\JOSEPH HUNG\Pictures\Pictures\tai lieu tu Hp 07-10-17\Pictures\hinh cut\rua chan 4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554" y="-3313"/>
            <a:ext cx="5600699" cy="560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OSEPH HUNG\Pictures\Pictures\tai lieu tu Hp 07-10-17\Pictures\hinh cut\New Folder (2)\thanh gia xanh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352" y="2121694"/>
            <a:ext cx="1323812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JOSEPH HUNG\Pictures\Pictures\tai lieu tu Hp 07-10-17\Pictures\hinh cut\chua cuoi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90800"/>
            <a:ext cx="1852963" cy="29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5899" y="5867757"/>
            <a:ext cx="888576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21/10/2018</a:t>
            </a:r>
          </a:p>
          <a:p>
            <a:pPr algn="ctr"/>
            <a:r>
              <a:rPr lang="vi-VN" sz="2000" dirty="0">
                <a:solidFill>
                  <a:schemeClr val="bg1"/>
                </a:solidFill>
              </a:rPr>
              <a:t>Hùng Phương &amp; Thanh Quảng thực hiện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697061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1681" y="5277406"/>
            <a:ext cx="72864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vậy, mười môn đệ kia đâm ra tức tối với ông Gia-cô-bê và ông Gio-an.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2351" y="260648"/>
            <a:ext cx="20162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the other ten heard this they began to feel indignant with James and John,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111" y="0"/>
            <a:ext cx="6607629" cy="494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068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9831" y="3811012"/>
            <a:ext cx="59766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gọi các ông lại và nói : "Anh em biết : những người được coi là thủ lãnh các dân thì dùng uy mà thống trị dân, những người làm lớn thì lấy quyền mà cai quản dân.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458" y="188640"/>
            <a:ext cx="325441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Jesus called them to him and said to them: ‘You know that among the pagans their so-called rulers lord it over them, and their great men make their authority felt.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894"/>
            <a:ext cx="5123082" cy="383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162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508" y="4648200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giữa anh em thì không được như vậy: ai muốn làm lớn giữa anh em thì phải làm người phục vụ anh em ;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4" y="106154"/>
            <a:ext cx="33523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not to happen among you. No; anyone who wants to become great among you must be your servant,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51" y="14053"/>
            <a:ext cx="5661285" cy="425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27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589240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muốn làm đầu anh em thì phải làm đầy tớ mọi người.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627" y="522705"/>
            <a:ext cx="18722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anyone who wants to be first among you must be slave to all.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559" y="6684"/>
            <a:ext cx="7047442" cy="529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870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219430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Con Người đến không phải để được người ta phục vụ, nhưng là để phục vụ, và hiến mạng sống làm giá chuộc muôn người.“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504" y="188640"/>
            <a:ext cx="25202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the Son of Man himself did not come to be served but to serve, and to give his life as a ransom for many.’ …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470" y="-29509"/>
            <a:ext cx="6483530" cy="489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154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green land and sky green  4: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58"/>
            <a:ext cx="9144000" cy="68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52400" y="5461266"/>
            <a:ext cx="929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29 Thường Niên Năm B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030" name="Picture 6" descr="C:\Users\JOSEPH HUNG\Pictures\Pictures\tai lieu tu Hp 07-10-17\Pictures\hinh cut\rua chan 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17" y="-55202"/>
            <a:ext cx="8004174" cy="528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3475" y="4858413"/>
            <a:ext cx="8957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Sunday in Ordinary Time - Year B</a:t>
            </a:r>
          </a:p>
        </p:txBody>
      </p:sp>
    </p:spTree>
    <p:extLst>
      <p:ext uri="{BB962C8B-B14F-4D97-AF65-F5344CB8AC3E}">
        <p14:creationId xmlns:p14="http://schemas.microsoft.com/office/powerpoint/2010/main" val="703260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green land and sky green  4: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7" y="1073"/>
            <a:ext cx="9209827" cy="685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cross gree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58839"/>
            <a:ext cx="2716274" cy="271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OSEPH HUNG\Pictures\Pictures\tai lieu tu Hp 07-10-17\Pictures\hinh cut\phuc vu 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-7442"/>
            <a:ext cx="6010275" cy="544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2399" y="5341530"/>
            <a:ext cx="8423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Sunday in Ordinary Time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588984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29 Thường Niên Năm B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2311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green land and sky green  4: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SEPH HUNG\Pictures\Pictures\tai lieu tu Hp 07-10-17\Pictures\hinh cut\phuc vu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521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807" y="5421404"/>
            <a:ext cx="9032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Sunday in Ordinary Time - Year B</a:t>
            </a:r>
          </a:p>
        </p:txBody>
      </p:sp>
      <p:pic>
        <p:nvPicPr>
          <p:cNvPr id="5" name="Picture 4" descr="Image result for cross gree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63451"/>
            <a:ext cx="2716274" cy="271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0609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29 Thường Niên Năm B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368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green land and sky green  4: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OSEPH HUNG\Pictures\Pictures\tai lieu tu Hp 07-10-17\Pictures\hinh cut\New Folder (2)\nuoc 6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2049" cy="45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OSEPH HUNG\Pictures\Pictures\tai lieu tu Hp 07-10-17\Pictures\hinh cut\New Folder (2)\thanh gia xanh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46" y="0"/>
            <a:ext cx="1781012" cy="258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OSEPH HUNG\Pictures\Pictures\tai lieu tu Hp 07-10-17\Pictures\hinh cut\Mar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297" y="2057400"/>
            <a:ext cx="3848513" cy="205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566671" y="2438810"/>
            <a:ext cx="341776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Mark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10:35-45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Mác-cô</a:t>
            </a:r>
            <a:endParaRPr lang="en-A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10:35-45</a:t>
            </a:r>
          </a:p>
        </p:txBody>
      </p:sp>
    </p:spTree>
    <p:extLst>
      <p:ext uri="{BB962C8B-B14F-4D97-AF65-F5344CB8AC3E}">
        <p14:creationId xmlns:p14="http://schemas.microsoft.com/office/powerpoint/2010/main" val="3240643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4667979"/>
            <a:ext cx="8820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người con ông Dê-bê-đê là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Gia-cô-bê và Gio-an đến gần Đức Giê-su và nói: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"Thưa Thầy, chúng con muốn Thầy thực hiện cho chúng con điều chúng con sắp xin đây."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36976" y="47784"/>
            <a:ext cx="30070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James and John, the sons of Zebedee, approached Jesus. ‘Master,’ they said to him, ‘we want you to do us a favour.’ </a:t>
            </a: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91"/>
            <a:ext cx="6136976" cy="465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840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5565305"/>
            <a:ext cx="77955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hỏi: "Các anh muốn Thầy thực hiện cho các anh điều gì ?"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905" y="533400"/>
            <a:ext cx="19540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said to them, ‘What is it you want me to do for you?’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993" y="0"/>
            <a:ext cx="6932007" cy="520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756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157192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ông thưa: "Xin cho hai anh em chúng con, một người được ngồi bên hữu, một người được ngồi bên tả Thầy, khi Thầy được vinh quang."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6632"/>
            <a:ext cx="21602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said to him, ‘Allow us to sit one at your right hand and the other at your left in your glory.’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33807"/>
            <a:ext cx="6608170" cy="494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933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3446" y="3805150"/>
            <a:ext cx="49316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bảo: "Các anh không biết các anh xin gì!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anh có uống nổi chén Thầy sắp uống, hay chịu được phép rửa Thầy sắp chịu không ?"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10200" y="560127"/>
            <a:ext cx="344277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‘You do not know what you are asking’ Jesus said to them. ‘Can you drink the cup that I must drink, or be baptised with the baptism with which I must be baptised?’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931"/>
            <a:ext cx="4908246" cy="373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81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219430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ông đáp: "Thưa được." Đức Giê-su bảo: "Chén Thầy sắp uống, anh em cũng sẽ uống; phép rửa Thầy sắp chịu, anh em cũng sẽ chịu.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417" y="84997"/>
            <a:ext cx="88376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replied, ‘We can.’ Jesus said to them, ‘The cup that I must drink you shall drink, and with the baptism with which I must be baptised you shall be baptised,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553" y="2131741"/>
            <a:ext cx="407281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04" y="2081361"/>
            <a:ext cx="4121896" cy="313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248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1758" y="4666788"/>
            <a:ext cx="66846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việc ngồi bên hữu hay bên tả Thầy, thì Thầy không có quyền cho, nhưng Thiên Chúa đã chuẩn bị cho ai thì kẻ ấy mới được."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404664"/>
            <a:ext cx="237626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as for seats at my right hand or my left, these are not mine to grant; they belong to those to whom they have been allotted.’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45" y="0"/>
            <a:ext cx="6017373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419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684</Words>
  <Application>Microsoft Office PowerPoint</Application>
  <PresentationFormat>On-screen Show (4:3)</PresentationFormat>
  <Paragraphs>40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 Nguyen</cp:lastModifiedBy>
  <cp:revision>19</cp:revision>
  <dcterms:created xsi:type="dcterms:W3CDTF">2018-06-04T05:39:33Z</dcterms:created>
  <dcterms:modified xsi:type="dcterms:W3CDTF">2018-10-20T06:41:31Z</dcterms:modified>
</cp:coreProperties>
</file>